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CAA8F-62C0-42CE-A515-7A064FA53A16}" type="datetimeFigureOut">
              <a:rPr lang="en-GB" smtClean="0"/>
              <a:pPr/>
              <a:t>20/01/2025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9A008-729D-4084-80E3-23825E4358E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CAA8F-62C0-42CE-A515-7A064FA53A16}" type="datetimeFigureOut">
              <a:rPr lang="en-GB" smtClean="0"/>
              <a:pPr/>
              <a:t>20/01/2025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9A008-729D-4084-80E3-23825E4358E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CAA8F-62C0-42CE-A515-7A064FA53A16}" type="datetimeFigureOut">
              <a:rPr lang="en-GB" smtClean="0"/>
              <a:pPr/>
              <a:t>20/01/2025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9A008-729D-4084-80E3-23825E4358E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CAA8F-62C0-42CE-A515-7A064FA53A16}" type="datetimeFigureOut">
              <a:rPr lang="en-GB" smtClean="0"/>
              <a:pPr/>
              <a:t>20/01/2025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9A008-729D-4084-80E3-23825E4358E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CAA8F-62C0-42CE-A515-7A064FA53A16}" type="datetimeFigureOut">
              <a:rPr lang="en-GB" smtClean="0"/>
              <a:pPr/>
              <a:t>20/01/2025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9A008-729D-4084-80E3-23825E4358E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CAA8F-62C0-42CE-A515-7A064FA53A16}" type="datetimeFigureOut">
              <a:rPr lang="en-GB" smtClean="0"/>
              <a:pPr/>
              <a:t>20/01/2025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9A008-729D-4084-80E3-23825E4358E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CAA8F-62C0-42CE-A515-7A064FA53A16}" type="datetimeFigureOut">
              <a:rPr lang="en-GB" smtClean="0"/>
              <a:pPr/>
              <a:t>20/01/2025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9A008-729D-4084-80E3-23825E4358E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CAA8F-62C0-42CE-A515-7A064FA53A16}" type="datetimeFigureOut">
              <a:rPr lang="en-GB" smtClean="0"/>
              <a:pPr/>
              <a:t>20/01/2025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9A008-729D-4084-80E3-23825E4358E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CAA8F-62C0-42CE-A515-7A064FA53A16}" type="datetimeFigureOut">
              <a:rPr lang="en-GB" smtClean="0"/>
              <a:pPr/>
              <a:t>20/01/2025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9A008-729D-4084-80E3-23825E4358E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CAA8F-62C0-42CE-A515-7A064FA53A16}" type="datetimeFigureOut">
              <a:rPr lang="en-GB" smtClean="0"/>
              <a:pPr/>
              <a:t>20/01/2025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9A008-729D-4084-80E3-23825E4358E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CAA8F-62C0-42CE-A515-7A064FA53A16}" type="datetimeFigureOut">
              <a:rPr lang="en-GB" smtClean="0"/>
              <a:pPr/>
              <a:t>20/01/2025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9A008-729D-4084-80E3-23825E4358E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0CAA8F-62C0-42CE-A515-7A064FA53A16}" type="datetimeFigureOut">
              <a:rPr lang="en-GB" smtClean="0"/>
              <a:pPr/>
              <a:t>20/01/2025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19A008-729D-4084-80E3-23825E4358E9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tse2.mm.bing.net/th?id=OIP.lztNxHeBsidKfH4tGwthyAHaFj&amp;pid=Api&amp;P=0&amp;h=18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88640"/>
            <a:ext cx="6480720" cy="6480720"/>
          </a:xfrm>
          <a:prstGeom prst="rect">
            <a:avLst/>
          </a:prstGeom>
          <a:noFill/>
        </p:spPr>
      </p:pic>
      <p:pic>
        <p:nvPicPr>
          <p:cNvPr id="3" name="Picture 12" descr="https://www.pngkey.com/png/full/300-3007448_1080p-vignette-pn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88640"/>
            <a:ext cx="6480720" cy="648072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332000" y="189000"/>
            <a:ext cx="6480000" cy="6480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0" y="1628800"/>
            <a:ext cx="91440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2025</a:t>
            </a:r>
            <a:endParaRPr lang="en-GB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4077072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HAPPY NEW YEAR</a:t>
            </a:r>
            <a:endParaRPr lang="en-GB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8" name="Picture 8" descr="https://www.clipartkey.com/mpngs/b/239-2396353_estrella-clipar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260648"/>
            <a:ext cx="1679551" cy="1679551"/>
          </a:xfrm>
          <a:prstGeom prst="rect">
            <a:avLst/>
          </a:prstGeom>
          <a:noFill/>
        </p:spPr>
      </p:pic>
      <p:pic>
        <p:nvPicPr>
          <p:cNvPr id="9" name="Picture 8" descr="https://www.clipartkey.com/mpngs/b/239-2396353_estrella-clipart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5896" y="1196752"/>
            <a:ext cx="463799" cy="463799"/>
          </a:xfrm>
          <a:prstGeom prst="rect">
            <a:avLst/>
          </a:prstGeom>
          <a:noFill/>
        </p:spPr>
      </p:pic>
      <p:pic>
        <p:nvPicPr>
          <p:cNvPr id="10" name="Picture 8" descr="https://www.clipartkey.com/mpngs/b/239-2396353_estrella-clipart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4048" y="692696"/>
            <a:ext cx="720080" cy="720080"/>
          </a:xfrm>
          <a:prstGeom prst="rect">
            <a:avLst/>
          </a:prstGeom>
          <a:noFill/>
        </p:spPr>
      </p:pic>
      <p:pic>
        <p:nvPicPr>
          <p:cNvPr id="11" name="Picture 8" descr="https://www.clipartkey.com/mpngs/b/239-2396353_estrella-clipart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00192" y="620688"/>
            <a:ext cx="1224136" cy="1224136"/>
          </a:xfrm>
          <a:prstGeom prst="rect">
            <a:avLst/>
          </a:prstGeom>
          <a:noFill/>
        </p:spPr>
      </p:pic>
      <p:pic>
        <p:nvPicPr>
          <p:cNvPr id="12" name="Picture 8" descr="https://www.clipartkey.com/mpngs/b/239-2396353_estrella-clipart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63688" y="5085184"/>
            <a:ext cx="1296143" cy="1296143"/>
          </a:xfrm>
          <a:prstGeom prst="rect">
            <a:avLst/>
          </a:prstGeom>
          <a:noFill/>
        </p:spPr>
      </p:pic>
      <p:pic>
        <p:nvPicPr>
          <p:cNvPr id="13" name="Picture 8" descr="https://www.clipartkey.com/mpngs/b/239-2396353_estrella-clipart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5896" y="5229200"/>
            <a:ext cx="463799" cy="463799"/>
          </a:xfrm>
          <a:prstGeom prst="rect">
            <a:avLst/>
          </a:prstGeom>
          <a:noFill/>
        </p:spPr>
      </p:pic>
      <p:pic>
        <p:nvPicPr>
          <p:cNvPr id="14" name="Picture 8" descr="https://www.clipartkey.com/mpngs/b/239-2396353_estrella-clipart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80" y="5805264"/>
            <a:ext cx="535807" cy="535807"/>
          </a:xfrm>
          <a:prstGeom prst="rect">
            <a:avLst/>
          </a:prstGeom>
          <a:noFill/>
        </p:spPr>
      </p:pic>
      <p:pic>
        <p:nvPicPr>
          <p:cNvPr id="15" name="Picture 8" descr="https://www.clipartkey.com/mpngs/b/239-2396353_estrella-clipart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88224" y="5301208"/>
            <a:ext cx="648072" cy="6480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32000" y="189000"/>
            <a:ext cx="6480000" cy="6480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https://tse4.mm.bing.net/th?id=OIP.ZnJhd_LIJiZemuNQfbQI_QHaF7&amp;pid=Api&amp;P=0&amp;h=18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88640"/>
            <a:ext cx="6480720" cy="648072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332000" y="189000"/>
            <a:ext cx="6480000" cy="6480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pic>
        <p:nvPicPr>
          <p:cNvPr id="5" name="Picture 2" descr="Related imag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2121"/>
          <a:stretch>
            <a:fillRect/>
          </a:stretch>
        </p:blipFill>
        <p:spPr bwMode="auto">
          <a:xfrm>
            <a:off x="1403648" y="332656"/>
            <a:ext cx="1368152" cy="78227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339752" y="404664"/>
            <a:ext cx="54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700" b="1" dirty="0" smtClean="0">
                <a:latin typeface="Ebrima" pitchFamily="2" charset="0"/>
                <a:ea typeface="Ebrima" pitchFamily="2" charset="0"/>
                <a:cs typeface="Ebrima" pitchFamily="2" charset="0"/>
              </a:rPr>
              <a:t>Panel Heaters c/w 24hr Timer</a:t>
            </a:r>
            <a:endParaRPr lang="en-GB" sz="2700" b="1" dirty="0">
              <a:latin typeface="Ebrima" pitchFamily="2" charset="0"/>
              <a:ea typeface="Ebrima" pitchFamily="2" charset="0"/>
              <a:cs typeface="Ebrima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27984" y="1268760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Ebrima" pitchFamily="2" charset="0"/>
                <a:ea typeface="Ebrima" pitchFamily="2" charset="0"/>
                <a:cs typeface="Ebrima" pitchFamily="2" charset="0"/>
              </a:rPr>
              <a:t>0.5kW - £95.40</a:t>
            </a:r>
            <a:endParaRPr lang="en-GB" sz="3600" dirty="0">
              <a:latin typeface="Ebrima" pitchFamily="2" charset="0"/>
              <a:ea typeface="Ebrima" pitchFamily="2" charset="0"/>
              <a:cs typeface="Ebrima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51920" y="2289066"/>
            <a:ext cx="468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Ebrima" pitchFamily="2" charset="0"/>
                <a:ea typeface="Ebrima" pitchFamily="2" charset="0"/>
                <a:cs typeface="Ebrima" pitchFamily="2" charset="0"/>
              </a:rPr>
              <a:t>0.75kW - £95.40</a:t>
            </a:r>
            <a:endParaRPr lang="en-GB" sz="3600" dirty="0">
              <a:latin typeface="Ebrima" pitchFamily="2" charset="0"/>
              <a:ea typeface="Ebrima" pitchFamily="2" charset="0"/>
              <a:cs typeface="Ebrima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15816" y="3284984"/>
            <a:ext cx="4536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Ebrima" pitchFamily="2" charset="0"/>
                <a:ea typeface="Ebrima" pitchFamily="2" charset="0"/>
                <a:cs typeface="Ebrima" pitchFamily="2" charset="0"/>
              </a:rPr>
              <a:t>1.0kW - £100.28</a:t>
            </a:r>
            <a:endParaRPr lang="en-GB" sz="3600" dirty="0">
              <a:latin typeface="Ebrima" pitchFamily="2" charset="0"/>
              <a:ea typeface="Ebrima" pitchFamily="2" charset="0"/>
              <a:cs typeface="Ebrima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51720" y="4233282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Ebrima" pitchFamily="2" charset="0"/>
                <a:ea typeface="Ebrima" pitchFamily="2" charset="0"/>
                <a:cs typeface="Ebrima" pitchFamily="2" charset="0"/>
              </a:rPr>
              <a:t>1.5kW - £106.64</a:t>
            </a:r>
            <a:endParaRPr lang="en-GB" sz="3600" dirty="0">
              <a:latin typeface="Ebrima" pitchFamily="2" charset="0"/>
              <a:ea typeface="Ebrima" pitchFamily="2" charset="0"/>
              <a:cs typeface="Ebrima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75656" y="5241394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Ebrima" pitchFamily="2" charset="0"/>
                <a:ea typeface="Ebrima" pitchFamily="2" charset="0"/>
                <a:cs typeface="Ebrima" pitchFamily="2" charset="0"/>
              </a:rPr>
              <a:t>2.0kW - £119.42</a:t>
            </a:r>
            <a:endParaRPr lang="en-GB" sz="3600" dirty="0">
              <a:latin typeface="Ebrima" pitchFamily="2" charset="0"/>
              <a:ea typeface="Ebrima" pitchFamily="2" charset="0"/>
              <a:cs typeface="Ebrima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07704" y="6021288"/>
            <a:ext cx="216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Ebrima" pitchFamily="2" charset="0"/>
                <a:ea typeface="Ebrima" pitchFamily="2" charset="0"/>
                <a:cs typeface="Ebrima" pitchFamily="2" charset="0"/>
              </a:rPr>
              <a:t>+ VAT</a:t>
            </a:r>
            <a:endParaRPr lang="en-GB" sz="3200" dirty="0">
              <a:latin typeface="Ebrima" pitchFamily="2" charset="0"/>
              <a:ea typeface="Ebrima" pitchFamily="2" charset="0"/>
              <a:cs typeface="Ebrima" pitchFamily="2" charset="0"/>
            </a:endParaRPr>
          </a:p>
        </p:txBody>
      </p:sp>
      <p:pic>
        <p:nvPicPr>
          <p:cNvPr id="13" name="Picture 2" descr="Almeria Eco - Panel Heater - Energy Efficient - ATC UK"/>
          <p:cNvPicPr>
            <a:picLocks noChangeAspect="1" noChangeArrowheads="1"/>
          </p:cNvPicPr>
          <p:nvPr/>
        </p:nvPicPr>
        <p:blipFill>
          <a:blip r:embed="rId4" cstate="print"/>
          <a:srcRect l="22680" t="30430" r="17471" b="12870"/>
          <a:stretch>
            <a:fillRect/>
          </a:stretch>
        </p:blipFill>
        <p:spPr bwMode="auto">
          <a:xfrm>
            <a:off x="1475656" y="1268761"/>
            <a:ext cx="2394265" cy="1512168"/>
          </a:xfrm>
          <a:prstGeom prst="rect">
            <a:avLst/>
          </a:prstGeom>
          <a:noFill/>
        </p:spPr>
      </p:pic>
      <p:pic>
        <p:nvPicPr>
          <p:cNvPr id="14" name="Picture 4" descr="Almeria Eco - Panel Heater - Energy Efficient - ATC UK"/>
          <p:cNvPicPr>
            <a:picLocks noChangeAspect="1" noChangeArrowheads="1"/>
          </p:cNvPicPr>
          <p:nvPr/>
        </p:nvPicPr>
        <p:blipFill>
          <a:blip r:embed="rId5" cstate="print"/>
          <a:srcRect l="10932" t="13119" r="9263" b="12415"/>
          <a:stretch>
            <a:fillRect/>
          </a:stretch>
        </p:blipFill>
        <p:spPr bwMode="auto">
          <a:xfrm>
            <a:off x="5605922" y="4509120"/>
            <a:ext cx="2134430" cy="1991656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1547664" y="2780928"/>
            <a:ext cx="19442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ea typeface="Ebrima" pitchFamily="2" charset="0"/>
                <a:cs typeface="Ebrima" pitchFamily="2" charset="0"/>
              </a:rPr>
              <a:t>January 2025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https://tse4.mm.bing.net/th?id=OIP.ZnJhd_LIJiZemuNQfbQI_QHaF7&amp;pid=Api&amp;P=0&amp;h=18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88640"/>
            <a:ext cx="6480720" cy="648072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332000" y="189000"/>
            <a:ext cx="6480000" cy="6480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pic>
        <p:nvPicPr>
          <p:cNvPr id="5" name="Picture 2" descr="Related imag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2121"/>
          <a:stretch>
            <a:fillRect/>
          </a:stretch>
        </p:blipFill>
        <p:spPr bwMode="auto">
          <a:xfrm>
            <a:off x="3690433" y="5445224"/>
            <a:ext cx="1763134" cy="100811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331640" y="548680"/>
            <a:ext cx="64807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>
                <a:latin typeface="Ebrima" pitchFamily="2" charset="0"/>
                <a:ea typeface="Ebrima" pitchFamily="2" charset="0"/>
                <a:cs typeface="Ebrima" pitchFamily="2" charset="0"/>
              </a:rPr>
              <a:t>Panel </a:t>
            </a:r>
            <a:r>
              <a:rPr lang="en-GB" sz="6000" b="1" dirty="0" smtClean="0">
                <a:latin typeface="Ebrima" pitchFamily="2" charset="0"/>
                <a:ea typeface="Ebrima" pitchFamily="2" charset="0"/>
                <a:cs typeface="Ebrima" pitchFamily="2" charset="0"/>
              </a:rPr>
              <a:t>Heaters c/w 24hr Timer</a:t>
            </a:r>
            <a:endParaRPr lang="en-GB" sz="6000" b="1" dirty="0">
              <a:latin typeface="Ebrima" pitchFamily="2" charset="0"/>
              <a:ea typeface="Ebrima" pitchFamily="2" charset="0"/>
              <a:cs typeface="Ebrima" pitchFamily="2" charset="0"/>
            </a:endParaRPr>
          </a:p>
        </p:txBody>
      </p:sp>
      <p:pic>
        <p:nvPicPr>
          <p:cNvPr id="7" name="Picture 4" descr="Almeria Eco - Panel Heater - Energy Efficient - ATC UK"/>
          <p:cNvPicPr>
            <a:picLocks noChangeAspect="1" noChangeArrowheads="1"/>
          </p:cNvPicPr>
          <p:nvPr/>
        </p:nvPicPr>
        <p:blipFill>
          <a:blip r:embed="rId4" cstate="print"/>
          <a:srcRect l="10932" t="13119" r="9263" b="12415"/>
          <a:stretch>
            <a:fillRect/>
          </a:stretch>
        </p:blipFill>
        <p:spPr bwMode="auto">
          <a:xfrm>
            <a:off x="5076056" y="3165536"/>
            <a:ext cx="2134430" cy="1991656"/>
          </a:xfrm>
          <a:prstGeom prst="rect">
            <a:avLst/>
          </a:prstGeom>
          <a:noFill/>
        </p:spPr>
      </p:pic>
      <p:pic>
        <p:nvPicPr>
          <p:cNvPr id="8" name="Picture 2" descr="Almeria Eco - Panel Heater - Energy Efficient - ATC UK"/>
          <p:cNvPicPr>
            <a:picLocks noChangeAspect="1" noChangeArrowheads="1"/>
          </p:cNvPicPr>
          <p:nvPr/>
        </p:nvPicPr>
        <p:blipFill>
          <a:blip r:embed="rId5" cstate="print"/>
          <a:srcRect l="22680" t="30430" r="17471" b="12870"/>
          <a:stretch>
            <a:fillRect/>
          </a:stretch>
        </p:blipFill>
        <p:spPr bwMode="auto">
          <a:xfrm>
            <a:off x="1835696" y="3140968"/>
            <a:ext cx="2394265" cy="1512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32000" y="189000"/>
            <a:ext cx="6480000" cy="6480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32000" y="189000"/>
            <a:ext cx="6480000" cy="6480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32000" y="189000"/>
            <a:ext cx="6480000" cy="6480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32000" y="189000"/>
            <a:ext cx="6480000" cy="6480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32000" y="189000"/>
            <a:ext cx="6480000" cy="6480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32000" y="189000"/>
            <a:ext cx="6480000" cy="6480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38</Words>
  <Application>Microsoft Office PowerPoint</Application>
  <PresentationFormat>On-screen Show (4:3)</PresentationFormat>
  <Paragraphs>11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damson0115</dc:creator>
  <cp:lastModifiedBy>damson0115</cp:lastModifiedBy>
  <cp:revision>4</cp:revision>
  <dcterms:created xsi:type="dcterms:W3CDTF">2024-01-31T12:51:22Z</dcterms:created>
  <dcterms:modified xsi:type="dcterms:W3CDTF">2025-01-20T16:02:39Z</dcterms:modified>
</cp:coreProperties>
</file>